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21602700" cy="32404050"/>
  <p:notesSz cx="6797675" cy="9928225"/>
  <p:defaultTextStyle>
    <a:defPPr>
      <a:defRPr lang="es-ES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800000"/>
    <a:srgbClr val="0033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038" y="-72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6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1BABE-46C6-4C42-8E34-9E6C91AAF18D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D961-8A1A-47A6-9AC7-596427C9A3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59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20203" y="10066265"/>
            <a:ext cx="18362295" cy="694586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61957" y="1297670"/>
            <a:ext cx="4860608" cy="2764845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80135" y="1297670"/>
            <a:ext cx="14221778" cy="2764845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465" y="20822604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6465" y="13734223"/>
            <a:ext cx="18362295" cy="7088382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80135" y="7560950"/>
            <a:ext cx="9541193" cy="21385174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981372" y="7560950"/>
            <a:ext cx="9541193" cy="21385174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80137" y="7253408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0137" y="10276283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3874" y="7253408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3874" y="10276283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137" y="1290163"/>
            <a:ext cx="7107140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11" cy="27655960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80137" y="6780850"/>
            <a:ext cx="7107140" cy="22165274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4280" y="22682837"/>
            <a:ext cx="12961620" cy="267783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4280" y="2895361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4280" y="25360675"/>
            <a:ext cx="12961620" cy="3802972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80135" y="7560950"/>
            <a:ext cx="19442430" cy="21385174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801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17F7-43ED-49C6-B1E7-1AA26A88D1FA}" type="datetimeFigureOut">
              <a:rPr lang="es-ES" smtClean="0"/>
              <a:pPr/>
              <a:t>03/11/2017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80923" y="30033758"/>
            <a:ext cx="6840855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4819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9112-E04E-437B-AC52-AAED8CBE41F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s://www.ucm.es/data/cont/docs/71-2014-06-13-UCM%20Alternativa%20colo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0" y="3393577"/>
            <a:ext cx="21602700" cy="969619"/>
          </a:xfrm>
          <a:prstGeom prst="rect">
            <a:avLst/>
          </a:prstGeom>
          <a:noFill/>
        </p:spPr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es-E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Título del póster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92238" y="4631185"/>
            <a:ext cx="20074030" cy="717360"/>
          </a:xfrm>
          <a:prstGeom prst="rect">
            <a:avLst/>
          </a:prstGeom>
          <a:noFill/>
        </p:spPr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Autores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21602700" cy="2880545"/>
          </a:xfrm>
          <a:prstGeom prst="rect">
            <a:avLst/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610" tIns="154305" rIns="308610" bIns="154305" rtlCol="0" anchor="ctr"/>
          <a:lstStyle/>
          <a:p>
            <a:pPr algn="ctr"/>
            <a:endParaRPr lang="es-ES" sz="72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182" y="288257"/>
            <a:ext cx="4939147" cy="14886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11 Imagen" descr="https://www.ucm.es/data/cont/docs/71-2014-06-13-UCM%20Alternativa%20color.jpg"/>
          <p:cNvPicPr/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6037615" y="432273"/>
            <a:ext cx="4772847" cy="12241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500213"/>
            <a:ext cx="21602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“Polímeros.</a:t>
            </a:r>
          </a:p>
          <a:p>
            <a:pPr algn="ctr"/>
            <a:r>
              <a:rPr lang="es-E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Un Mundo por Descubrir”</a:t>
            </a:r>
            <a:endParaRPr lang="es-E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-667354" y="30891657"/>
            <a:ext cx="4392488" cy="1223193"/>
            <a:chOff x="-363538" y="3525838"/>
            <a:chExt cx="2627313" cy="719137"/>
          </a:xfrm>
        </p:grpSpPr>
        <p:sp>
          <p:nvSpPr>
            <p:cNvPr id="20" name="Oval 29"/>
            <p:cNvSpPr>
              <a:spLocks noChangeArrowheads="1"/>
            </p:cNvSpPr>
            <p:nvPr/>
          </p:nvSpPr>
          <p:spPr bwMode="gray">
            <a:xfrm>
              <a:off x="-363538" y="3525838"/>
              <a:ext cx="719138" cy="719137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gray">
            <a:xfrm>
              <a:off x="1544638" y="3525838"/>
              <a:ext cx="719137" cy="719137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gray">
            <a:xfrm>
              <a:off x="592138" y="3525838"/>
              <a:ext cx="719137" cy="719137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360190" y="5574673"/>
            <a:ext cx="20074030" cy="1788951"/>
          </a:xfrm>
          <a:prstGeom prst="rect">
            <a:avLst/>
          </a:prstGeom>
          <a:noFill/>
        </p:spPr>
        <p:txBody>
          <a:bodyPr wrap="square" lIns="308610" tIns="154305" rIns="308610" bIns="154305" rtlCol="0">
            <a:spAutoFit/>
          </a:bodyPr>
          <a:lstStyle/>
          <a:p>
            <a:r>
              <a:rPr lang="es-E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Tamaño de letra mínimo: 36</a:t>
            </a:r>
          </a:p>
          <a:p>
            <a:r>
              <a:rPr lang="es-E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Tipo de letra: </a:t>
            </a:r>
            <a:r>
              <a:rPr lang="es-E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arial</a:t>
            </a:r>
            <a:endParaRPr lang="es-E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23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Lola Ruiz</dc:creator>
  <cp:lastModifiedBy>A</cp:lastModifiedBy>
  <cp:revision>41</cp:revision>
  <dcterms:created xsi:type="dcterms:W3CDTF">2014-05-07T18:40:31Z</dcterms:created>
  <dcterms:modified xsi:type="dcterms:W3CDTF">2017-11-03T14:35:57Z</dcterms:modified>
</cp:coreProperties>
</file>